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mp>
</file>

<file path=ppt/media/image7.tmp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0221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4287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41068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01711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2968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84599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893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7050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53775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6993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0573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2505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137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5490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1364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820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73273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A453064-200B-4C75-9571-76F694206EEF}" type="datetimeFigureOut">
              <a:rPr lang="en-IN" smtClean="0"/>
              <a:t>31-10-2021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DA4F48-6C46-4FD8-A40A-0C17EE363D2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73532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sSvAf_cinjABPCQ-FPakuRHCyLXL6QKF?usp=sharing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hashankappana@gmail.com" TargetMode="External"/><Relationship Id="rId2" Type="http://schemas.openxmlformats.org/officeDocument/2006/relationships/hyperlink" Target="mailto:mihirgadwalkar@gmail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C4D39-7791-4AC0-8DDF-79300CD83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8588" y="1447798"/>
            <a:ext cx="8825658" cy="3329581"/>
          </a:xfrm>
        </p:spPr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0"/>
              </a:rPr>
              <a:t>UIDAI-Aadhaar Hackathon 2021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0052EB-2F0F-4C2E-9044-83880CB900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676" y="776140"/>
            <a:ext cx="4756638" cy="1092119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D1A75F-4487-41AB-8A5D-D1D6DB86DD35}"/>
              </a:ext>
            </a:extLst>
          </p:cNvPr>
          <p:cNvSpPr txBox="1"/>
          <p:nvPr/>
        </p:nvSpPr>
        <p:spPr>
          <a:xfrm>
            <a:off x="3178089" y="4971983"/>
            <a:ext cx="56466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/>
              <a:t>TEAM NAME : No0bH@ckers</a:t>
            </a:r>
          </a:p>
          <a:p>
            <a:pPr algn="ctr"/>
            <a:r>
              <a:rPr lang="en-IN" sz="2800" b="1" dirty="0"/>
              <a:t>REFERENCE ID : jbtUQB0mkM</a:t>
            </a:r>
          </a:p>
        </p:txBody>
      </p:sp>
    </p:spTree>
    <p:extLst>
      <p:ext uri="{BB962C8B-B14F-4D97-AF65-F5344CB8AC3E}">
        <p14:creationId xmlns:p14="http://schemas.microsoft.com/office/powerpoint/2010/main" val="576488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A4DCC2B-D471-49C7-A2CA-65950E6F06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87" y="1319752"/>
            <a:ext cx="10155437" cy="5344999"/>
          </a:xfrm>
        </p:spPr>
      </p:pic>
    </p:spTree>
    <p:extLst>
      <p:ext uri="{BB962C8B-B14F-4D97-AF65-F5344CB8AC3E}">
        <p14:creationId xmlns:p14="http://schemas.microsoft.com/office/powerpoint/2010/main" val="1561927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0A12209-BDFE-4545-915A-A42DAD932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64" y="1329894"/>
            <a:ext cx="10312925" cy="5230031"/>
          </a:xfrm>
        </p:spPr>
      </p:pic>
    </p:spTree>
    <p:extLst>
      <p:ext uri="{BB962C8B-B14F-4D97-AF65-F5344CB8AC3E}">
        <p14:creationId xmlns:p14="http://schemas.microsoft.com/office/powerpoint/2010/main" val="3005563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538" y="301889"/>
            <a:ext cx="9404723" cy="1400530"/>
          </a:xfrm>
        </p:spPr>
        <p:txBody>
          <a:bodyPr/>
          <a:lstStyle/>
          <a:p>
            <a:r>
              <a:rPr lang="en-IN" dirty="0"/>
              <a:t>DEMO VIDEO</a:t>
            </a:r>
          </a:p>
        </p:txBody>
      </p:sp>
      <p:pic>
        <p:nvPicPr>
          <p:cNvPr id="5" name="Demo-1">
            <a:hlinkClick r:id="" action="ppaction://media"/>
            <a:extLst>
              <a:ext uri="{FF2B5EF4-FFF2-40B4-BE49-F238E27FC236}">
                <a16:creationId xmlns:a16="http://schemas.microsoft.com/office/drawing/2014/main" id="{3DC636C2-9AD1-4132-937D-BB7417FA627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7794" y="1324236"/>
            <a:ext cx="11039346" cy="5231875"/>
          </a:xfrm>
        </p:spPr>
      </p:pic>
    </p:spTree>
    <p:extLst>
      <p:ext uri="{BB962C8B-B14F-4D97-AF65-F5344CB8AC3E}">
        <p14:creationId xmlns:p14="http://schemas.microsoft.com/office/powerpoint/2010/main" val="465088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538" y="301889"/>
            <a:ext cx="9404723" cy="1400530"/>
          </a:xfrm>
        </p:spPr>
        <p:txBody>
          <a:bodyPr/>
          <a:lstStyle/>
          <a:p>
            <a:r>
              <a:rPr lang="en-IN" dirty="0"/>
              <a:t>DEMO VIDEO</a:t>
            </a:r>
          </a:p>
        </p:txBody>
      </p:sp>
      <p:pic>
        <p:nvPicPr>
          <p:cNvPr id="6" name="Demo-2">
            <a:hlinkClick r:id="" action="ppaction://media"/>
            <a:extLst>
              <a:ext uri="{FF2B5EF4-FFF2-40B4-BE49-F238E27FC236}">
                <a16:creationId xmlns:a16="http://schemas.microsoft.com/office/drawing/2014/main" id="{EED396A9-E1BE-41A0-9119-63BA187D638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3952" y="1272619"/>
            <a:ext cx="10850250" cy="5373630"/>
          </a:xfrm>
        </p:spPr>
      </p:pic>
    </p:spTree>
    <p:extLst>
      <p:ext uri="{BB962C8B-B14F-4D97-AF65-F5344CB8AC3E}">
        <p14:creationId xmlns:p14="http://schemas.microsoft.com/office/powerpoint/2010/main" val="2077667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9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538" y="301889"/>
            <a:ext cx="9404723" cy="1400530"/>
          </a:xfrm>
        </p:spPr>
        <p:txBody>
          <a:bodyPr/>
          <a:lstStyle/>
          <a:p>
            <a:r>
              <a:rPr lang="en-IN" dirty="0"/>
              <a:t>LINKS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7592E1-FAE0-4DCB-BF15-9F385B7F6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2108" y="1527142"/>
            <a:ext cx="9097746" cy="4721257"/>
          </a:xfrm>
        </p:spPr>
        <p:txBody>
          <a:bodyPr/>
          <a:lstStyle/>
          <a:p>
            <a:r>
              <a:rPr lang="en-IN" b="1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DEMO VIDEO LINKS</a:t>
            </a:r>
          </a:p>
          <a:p>
            <a:r>
              <a:rPr lang="en-IN" dirty="0">
                <a:solidFill>
                  <a:srgbClr val="58C1BA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https://drive.google.com/drive/folders/1sSvAf_cinjABPCQ-FPakuRHCyLXL6QKF?usp=sharing</a:t>
            </a:r>
            <a:endParaRPr lang="en-IN" dirty="0">
              <a:solidFill>
                <a:srgbClr val="58C1BA"/>
              </a:solidFill>
            </a:endParaRPr>
          </a:p>
          <a:p>
            <a:endParaRPr lang="en-IN" dirty="0">
              <a:solidFill>
                <a:srgbClr val="58C1BA"/>
              </a:solidFill>
            </a:endParaRPr>
          </a:p>
          <a:p>
            <a:r>
              <a:rPr lang="en-IN" b="1" u="sng" dirty="0">
                <a:solidFill>
                  <a:srgbClr val="FFFF00"/>
                </a:solidFill>
              </a:rPr>
              <a:t>SOURCE CODE GITHUB LINK</a:t>
            </a:r>
          </a:p>
          <a:p>
            <a:r>
              <a:rPr lang="en-IN" u="sng" dirty="0">
                <a:solidFill>
                  <a:schemeClr val="bg2">
                    <a:lumMod val="60000"/>
                    <a:lumOff val="40000"/>
                  </a:schemeClr>
                </a:solidFill>
              </a:rPr>
              <a:t>https://github.com/mihirgadwalkar/UIDAIHackathon2021TeamNoobHackers</a:t>
            </a:r>
          </a:p>
        </p:txBody>
      </p:sp>
    </p:spTree>
    <p:extLst>
      <p:ext uri="{BB962C8B-B14F-4D97-AF65-F5344CB8AC3E}">
        <p14:creationId xmlns:p14="http://schemas.microsoft.com/office/powerpoint/2010/main" val="3472784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30915-523C-4E40-9DCB-7709BA27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TEAM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5ADD0-87BE-40D3-B9C7-50B063404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144" y="1564850"/>
            <a:ext cx="9295709" cy="5005632"/>
          </a:xfrm>
        </p:spPr>
        <p:txBody>
          <a:bodyPr>
            <a:normAutofit fontScale="92500" lnSpcReduction="10000"/>
          </a:bodyPr>
          <a:lstStyle/>
          <a:p>
            <a:r>
              <a:rPr lang="en-IN" sz="2600" b="1" dirty="0"/>
              <a:t>TEAM NAME – </a:t>
            </a:r>
            <a:r>
              <a:rPr lang="en-IN" sz="2600" b="1" dirty="0">
                <a:solidFill>
                  <a:srgbClr val="00B0F0"/>
                </a:solidFill>
              </a:rPr>
              <a:t>No0bH@ckers</a:t>
            </a:r>
          </a:p>
          <a:p>
            <a:r>
              <a:rPr lang="en-IN" sz="2600" b="1" dirty="0"/>
              <a:t>REFERENCE CODE – </a:t>
            </a:r>
            <a:r>
              <a:rPr lang="en-IN" sz="2600" b="1" dirty="0">
                <a:solidFill>
                  <a:srgbClr val="00B0F0"/>
                </a:solidFill>
              </a:rPr>
              <a:t>jbtUQB0mkM</a:t>
            </a:r>
          </a:p>
          <a:p>
            <a:r>
              <a:rPr lang="en-IN" sz="2600" b="1" dirty="0"/>
              <a:t>GITHUB URL -</a:t>
            </a:r>
            <a:r>
              <a:rPr lang="en-IN" sz="2400" b="1" u="sng" dirty="0">
                <a:solidFill>
                  <a:srgbClr val="FFFF00"/>
                </a:solidFill>
              </a:rPr>
              <a:t>https://github.com/mihirgadwalkar/UIDAIHackathon2021TeamNoobHackers</a:t>
            </a:r>
            <a:endParaRPr lang="en-IN" sz="2400" b="1" dirty="0"/>
          </a:p>
          <a:p>
            <a:r>
              <a:rPr lang="en-IN" sz="2600" b="1" dirty="0"/>
              <a:t>MIHIR GADWALKAR – </a:t>
            </a:r>
            <a:r>
              <a:rPr lang="en-IN" sz="2600" b="1" dirty="0">
                <a:solidFill>
                  <a:srgbClr val="FFFF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mihirgadwalkar@gmail.com</a:t>
            </a:r>
            <a:r>
              <a:rPr lang="en-IN" sz="2600" b="1" dirty="0">
                <a:solidFill>
                  <a:srgbClr val="FFFF00"/>
                </a:solidFill>
              </a:rPr>
              <a:t> </a:t>
            </a:r>
            <a:r>
              <a:rPr lang="en-IN" sz="2600" b="1" dirty="0"/>
              <a:t>– 8500949312 – 8919765283 (TEAM LEAD)</a:t>
            </a:r>
          </a:p>
          <a:p>
            <a:r>
              <a:rPr lang="en-IN" sz="2600" b="1" dirty="0"/>
              <a:t>SHASHANK APPANA – </a:t>
            </a:r>
            <a:r>
              <a:rPr lang="en-IN" sz="2600" b="1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shashankappana@gmail.com</a:t>
            </a:r>
            <a:r>
              <a:rPr lang="en-IN" sz="2600" b="1" dirty="0">
                <a:solidFill>
                  <a:srgbClr val="FFFF00"/>
                </a:solidFill>
              </a:rPr>
              <a:t> </a:t>
            </a:r>
            <a:r>
              <a:rPr lang="en-IN" sz="2600" b="1" dirty="0"/>
              <a:t>– 9642463910</a:t>
            </a:r>
          </a:p>
          <a:p>
            <a:r>
              <a:rPr lang="en-IN" sz="2600" b="1" dirty="0"/>
              <a:t>G.V KEERTHANA - 9182974873</a:t>
            </a:r>
          </a:p>
          <a:p>
            <a:r>
              <a:rPr lang="en-IN" sz="2600" b="1" dirty="0"/>
              <a:t>P. SAHANYA - 8106383848</a:t>
            </a:r>
          </a:p>
          <a:p>
            <a:r>
              <a:rPr lang="en-IN" sz="2600" b="1" dirty="0"/>
              <a:t>B. PRAVARDHAN - 9000381380</a:t>
            </a:r>
          </a:p>
        </p:txBody>
      </p:sp>
    </p:spTree>
    <p:extLst>
      <p:ext uri="{BB962C8B-B14F-4D97-AF65-F5344CB8AC3E}">
        <p14:creationId xmlns:p14="http://schemas.microsoft.com/office/powerpoint/2010/main" val="3719061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42CAF-46A2-41CE-BABA-1F414234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Bahnschrift SemiBold" panose="020B0502040204020203" pitchFamily="34" charset="0"/>
              </a:rPr>
              <a:t>PROBLEM STATEMENT-3 :</a:t>
            </a:r>
            <a:br>
              <a:rPr lang="en-US" dirty="0"/>
            </a:br>
            <a:r>
              <a:rPr lang="en-US" dirty="0"/>
              <a:t>      </a:t>
            </a:r>
            <a:r>
              <a:rPr lang="en-US" dirty="0">
                <a:latin typeface="Arial Rounded MT Bold" panose="020F0704030504030204" pitchFamily="34" charset="0"/>
              </a:rPr>
              <a:t>ADDRESS FORMATTING ISSUE</a:t>
            </a:r>
            <a:endParaRPr lang="en-IN" dirty="0"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CFCB0-AD1B-4C71-B3FB-92068EB9DA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883" y="2403745"/>
            <a:ext cx="8713422" cy="3373314"/>
          </a:xfrm>
        </p:spPr>
        <p:txBody>
          <a:bodyPr>
            <a:normAutofit/>
          </a:bodyPr>
          <a:lstStyle/>
          <a:p>
            <a:r>
              <a:rPr lang="en-IN" dirty="0"/>
              <a:t>UIDAI Address Object Consists of Common Fields Like  </a:t>
            </a:r>
          </a:p>
          <a:p>
            <a:r>
              <a:rPr lang="en-IN" dirty="0"/>
              <a:t>House/Building/Apartment</a:t>
            </a:r>
          </a:p>
          <a:p>
            <a:r>
              <a:rPr lang="en-IN" dirty="0"/>
              <a:t>Street/Road/Lane Area/Locality/Sector, Landmark, </a:t>
            </a:r>
          </a:p>
          <a:p>
            <a:r>
              <a:rPr lang="en-IN" dirty="0"/>
              <a:t>Village/Town/City  </a:t>
            </a:r>
          </a:p>
          <a:p>
            <a:r>
              <a:rPr lang="en-IN" dirty="0"/>
              <a:t>Pin-code</a:t>
            </a:r>
          </a:p>
          <a:p>
            <a:r>
              <a:rPr lang="en-IN" dirty="0"/>
              <a:t>Sub District </a:t>
            </a:r>
          </a:p>
          <a:p>
            <a:r>
              <a:rPr lang="en-IN" dirty="0"/>
              <a:t>District,  State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EDD2B7A-C065-4893-AF24-10E1389F24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055" y="4090402"/>
            <a:ext cx="3892062" cy="17850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42994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14107A-E6BD-440F-A103-785CBDB0F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49" y="913132"/>
            <a:ext cx="9513522" cy="5316414"/>
          </a:xfrm>
        </p:spPr>
        <p:txBody>
          <a:bodyPr/>
          <a:lstStyle/>
          <a:p>
            <a:r>
              <a:rPr lang="en-US" dirty="0"/>
              <a:t>Often Address in Urban Area Contains Repetition of Texts </a:t>
            </a:r>
          </a:p>
          <a:p>
            <a:pPr marL="0" indent="0">
              <a:buNone/>
            </a:pPr>
            <a:r>
              <a:rPr lang="en-US" dirty="0"/>
              <a:t>		 Example : “Mumbai” </a:t>
            </a:r>
          </a:p>
          <a:p>
            <a:r>
              <a:rPr lang="en-US" dirty="0"/>
              <a:t> De-Clutter the Address</a:t>
            </a:r>
            <a:endParaRPr lang="en-IN" dirty="0"/>
          </a:p>
          <a:p>
            <a:pPr marL="0" indent="0">
              <a:buNone/>
            </a:pPr>
            <a:r>
              <a:rPr lang="en-US" dirty="0"/>
              <a:t>		Identify Repetitive Constituents </a:t>
            </a:r>
          </a:p>
          <a:p>
            <a:pPr marL="0" indent="0">
              <a:buNone/>
            </a:pPr>
            <a:r>
              <a:rPr lang="en-US" dirty="0"/>
              <a:t>		Merge and Format the Address</a:t>
            </a:r>
          </a:p>
          <a:p>
            <a:r>
              <a:rPr lang="en-US" dirty="0"/>
              <a:t> Optionally Solve for Local Language Address</a:t>
            </a:r>
          </a:p>
          <a:p>
            <a:r>
              <a:rPr lang="en-US" dirty="0"/>
              <a:t> Develop the API which will undertake Address Formatting </a:t>
            </a:r>
          </a:p>
          <a:p>
            <a:pPr marL="0" indent="0">
              <a:buNone/>
            </a:pPr>
            <a:r>
              <a:rPr lang="en-US" dirty="0"/>
              <a:t>		Accepts the Address in Raw Form (English and Local Language 			Address) </a:t>
            </a:r>
          </a:p>
          <a:p>
            <a:pPr marL="0" indent="0">
              <a:buNone/>
            </a:pPr>
            <a:r>
              <a:rPr lang="en-US" dirty="0"/>
              <a:t>		Formats the Address and Presents as an Output </a:t>
            </a:r>
          </a:p>
          <a:p>
            <a:r>
              <a:rPr lang="en-US" dirty="0"/>
              <a:t> Must be a Scalable Design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49642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CA06C-20F3-48BD-8A41-F86AF9ABD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9057D0-AA69-4901-A3C5-D19E4785EB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864" y="1357460"/>
            <a:ext cx="9323989" cy="4890939"/>
          </a:xfrm>
        </p:spPr>
        <p:txBody>
          <a:bodyPr/>
          <a:lstStyle/>
          <a:p>
            <a:r>
              <a:rPr lang="en-IN" dirty="0"/>
              <a:t>We have designed an API we solves the problem of address formatting, it accepts input in the form of JSON and also outputs the same in form of JSON.</a:t>
            </a:r>
          </a:p>
          <a:p>
            <a:r>
              <a:rPr lang="en-IN" dirty="0"/>
              <a:t>For Simplicity to understand we have put the working in form of a web application developed using MEAN Stack.</a:t>
            </a:r>
          </a:p>
          <a:p>
            <a:r>
              <a:rPr lang="en-IN" dirty="0"/>
              <a:t>It takes input as Aadhaar Number and checks if it’s a registered user otherwise it ask’s the user to register for AADHAAR.</a:t>
            </a:r>
          </a:p>
          <a:p>
            <a:r>
              <a:rPr lang="en-IN" dirty="0"/>
              <a:t>It outputs the formatted address in form of a JSON which is displayed upon clicking Update Address.</a:t>
            </a:r>
          </a:p>
          <a:p>
            <a:r>
              <a:rPr lang="en-IN" dirty="0"/>
              <a:t>It also consists a Register Address option which accepts Aadhaar Number and other Address fields among which few can be optional as inputs and stores the same in the database.</a:t>
            </a:r>
          </a:p>
          <a:p>
            <a:r>
              <a:rPr lang="en-IN" dirty="0"/>
              <a:t>We have tested enough inputs and it worked for all.</a:t>
            </a:r>
          </a:p>
        </p:txBody>
      </p:sp>
    </p:spTree>
    <p:extLst>
      <p:ext uri="{BB962C8B-B14F-4D97-AF65-F5344CB8AC3E}">
        <p14:creationId xmlns:p14="http://schemas.microsoft.com/office/powerpoint/2010/main" val="1782202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2CB6D7-A78C-4749-8FFF-E09B2AD10D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53765"/>
            <a:ext cx="9970920" cy="5385753"/>
          </a:xfrm>
        </p:spPr>
      </p:pic>
    </p:spTree>
    <p:extLst>
      <p:ext uri="{BB962C8B-B14F-4D97-AF65-F5344CB8AC3E}">
        <p14:creationId xmlns:p14="http://schemas.microsoft.com/office/powerpoint/2010/main" val="1926799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BEF8A21-FA8A-41E8-819B-668DFA954F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225484"/>
            <a:ext cx="10002038" cy="5392131"/>
          </a:xfrm>
        </p:spPr>
      </p:pic>
    </p:spTree>
    <p:extLst>
      <p:ext uri="{BB962C8B-B14F-4D97-AF65-F5344CB8AC3E}">
        <p14:creationId xmlns:p14="http://schemas.microsoft.com/office/powerpoint/2010/main" val="227166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E84AA91-528C-4940-99CD-748CA5009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96" y="1442301"/>
            <a:ext cx="10179333" cy="4938165"/>
          </a:xfrm>
        </p:spPr>
      </p:pic>
    </p:spTree>
    <p:extLst>
      <p:ext uri="{BB962C8B-B14F-4D97-AF65-F5344CB8AC3E}">
        <p14:creationId xmlns:p14="http://schemas.microsoft.com/office/powerpoint/2010/main" val="25949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3C1B8-78C1-456D-8CAA-1014D2054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SCREEN SHOTS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E489E0-BD87-492C-907F-3BA5344C9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49" y="1319752"/>
            <a:ext cx="10007252" cy="5389322"/>
          </a:xfrm>
        </p:spPr>
      </p:pic>
    </p:spTree>
    <p:extLst>
      <p:ext uri="{BB962C8B-B14F-4D97-AF65-F5344CB8AC3E}">
        <p14:creationId xmlns:p14="http://schemas.microsoft.com/office/powerpoint/2010/main" val="28933921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59</TotalTime>
  <Words>394</Words>
  <Application>Microsoft Office PowerPoint</Application>
  <PresentationFormat>Widescreen</PresentationFormat>
  <Paragraphs>51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Arial Rounded MT Bold</vt:lpstr>
      <vt:lpstr>Bahnschrift SemiBold</vt:lpstr>
      <vt:lpstr>Century Gothic</vt:lpstr>
      <vt:lpstr>Wingdings 3</vt:lpstr>
      <vt:lpstr>Ion</vt:lpstr>
      <vt:lpstr>UIDAI-Aadhaar Hackathon 2021</vt:lpstr>
      <vt:lpstr>TEAM DETAILS</vt:lpstr>
      <vt:lpstr>PROBLEM STATEMENT-3 :       ADDRESS FORMATTING ISSUE</vt:lpstr>
      <vt:lpstr>PowerPoint Presentation</vt:lpstr>
      <vt:lpstr>SOLUTION</vt:lpstr>
      <vt:lpstr>SCREEN SHOTS</vt:lpstr>
      <vt:lpstr>SCREEN SHOTS</vt:lpstr>
      <vt:lpstr>SCREEN SHOTS</vt:lpstr>
      <vt:lpstr>SCREEN SHOTS</vt:lpstr>
      <vt:lpstr>SCREEN SHOTS</vt:lpstr>
      <vt:lpstr>SCREEN SHOTS</vt:lpstr>
      <vt:lpstr>DEMO VIDEO</vt:lpstr>
      <vt:lpstr>DEMO VIDEO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Aadhar Hackathon 2021</dc:title>
  <dc:creator>Mihir Gadwalkar</dc:creator>
  <cp:lastModifiedBy>Mihir Gadwalkar</cp:lastModifiedBy>
  <cp:revision>3</cp:revision>
  <dcterms:created xsi:type="dcterms:W3CDTF">2021-10-31T05:28:57Z</dcterms:created>
  <dcterms:modified xsi:type="dcterms:W3CDTF">2021-10-31T17:28:18Z</dcterms:modified>
</cp:coreProperties>
</file>

<file path=docProps/thumbnail.jpeg>
</file>